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Homens fortes, </a:t>
            </a:r>
          </a:p>
          <a:p>
            <a:r>
              <a:rPr lang="pt-BR" dirty="0"/>
              <a:t>chama-nos Jesus </a:t>
            </a:r>
          </a:p>
          <a:p>
            <a:r>
              <a:rPr lang="pt-BR" dirty="0"/>
              <a:t>Para um novo mundo construir.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espessas trevas passarão </a:t>
            </a:r>
          </a:p>
          <a:p>
            <a:r>
              <a:rPr lang="pt-BR" dirty="0"/>
              <a:t>E haverá clara luz, </a:t>
            </a:r>
          </a:p>
          <a:p>
            <a:r>
              <a:rPr lang="pt-BR" dirty="0"/>
              <a:t>áureo resplendor!</a:t>
            </a:r>
          </a:p>
        </p:txBody>
      </p:sp>
    </p:spTree>
    <p:extLst>
      <p:ext uri="{BB962C8B-B14F-4D97-AF65-F5344CB8AC3E}">
        <p14:creationId xmlns:p14="http://schemas.microsoft.com/office/powerpoint/2010/main" val="637984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BD3D15-FA37-4B5F-8327-CF4BDFE440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Corajosos levantemos </a:t>
            </a:r>
          </a:p>
          <a:p>
            <a:r>
              <a:rPr lang="pt-BR" dirty="0"/>
              <a:t>Nossos braços libertados, </a:t>
            </a:r>
          </a:p>
          <a:p>
            <a:r>
              <a:rPr lang="pt-BR" dirty="0"/>
              <a:t>Ao serviço convocados </a:t>
            </a:r>
          </a:p>
          <a:p>
            <a:r>
              <a:rPr lang="pt-BR" dirty="0"/>
              <a:t>Por Jesus; </a:t>
            </a:r>
          </a:p>
        </p:txBody>
      </p:sp>
    </p:spTree>
    <p:extLst>
      <p:ext uri="{BB962C8B-B14F-4D97-AF65-F5344CB8AC3E}">
        <p14:creationId xmlns:p14="http://schemas.microsoft.com/office/powerpoint/2010/main" val="3817363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8911931-1FBA-4512-88FA-6A500581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é nunca derrotado </a:t>
            </a:r>
          </a:p>
          <a:p>
            <a:r>
              <a:rPr lang="pt-BR" dirty="0"/>
              <a:t>Quem por Cristo está lutando. </a:t>
            </a:r>
          </a:p>
          <a:p>
            <a:r>
              <a:rPr lang="pt-BR" dirty="0"/>
              <a:t>De pé! Todos venceremos</a:t>
            </a:r>
          </a:p>
          <a:p>
            <a:r>
              <a:rPr lang="pt-BR" dirty="0"/>
              <a:t>No poder da cruz!</a:t>
            </a:r>
          </a:p>
        </p:txBody>
      </p:sp>
    </p:spTree>
    <p:extLst>
      <p:ext uri="{BB962C8B-B14F-4D97-AF65-F5344CB8AC3E}">
        <p14:creationId xmlns:p14="http://schemas.microsoft.com/office/powerpoint/2010/main" val="1028995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combate, </a:t>
            </a:r>
          </a:p>
          <a:p>
            <a:r>
              <a:rPr lang="pt-BR" dirty="0"/>
              <a:t>enquanto não chegou </a:t>
            </a:r>
          </a:p>
          <a:p>
            <a:r>
              <a:rPr lang="pt-BR" dirty="0"/>
              <a:t>O momento em que há de raiar</a:t>
            </a:r>
          </a:p>
        </p:txBody>
      </p:sp>
    </p:spTree>
    <p:extLst>
      <p:ext uri="{BB962C8B-B14F-4D97-AF65-F5344CB8AC3E}">
        <p14:creationId xmlns:p14="http://schemas.microsoft.com/office/powerpoint/2010/main" val="1305523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Novo mundo, </a:t>
            </a:r>
          </a:p>
          <a:p>
            <a:r>
              <a:rPr lang="pt-BR" dirty="0"/>
              <a:t>com Jesus, Senhor, </a:t>
            </a:r>
          </a:p>
          <a:p>
            <a:r>
              <a:rPr lang="pt-BR" dirty="0"/>
              <a:t>Onde a paz e o amor </a:t>
            </a:r>
          </a:p>
          <a:p>
            <a:r>
              <a:rPr lang="pt-BR" dirty="0"/>
              <a:t>Sempre hão de reinar. </a:t>
            </a:r>
          </a:p>
        </p:txBody>
      </p:sp>
    </p:spTree>
    <p:extLst>
      <p:ext uri="{BB962C8B-B14F-4D97-AF65-F5344CB8AC3E}">
        <p14:creationId xmlns:p14="http://schemas.microsoft.com/office/powerpoint/2010/main" val="850135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BD3D15-FA37-4B5F-8327-CF4BDFE440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Corajosos levantemos </a:t>
            </a:r>
          </a:p>
          <a:p>
            <a:r>
              <a:rPr lang="pt-BR" dirty="0"/>
              <a:t>Nossos braços libertados, </a:t>
            </a:r>
          </a:p>
          <a:p>
            <a:r>
              <a:rPr lang="pt-BR" dirty="0"/>
              <a:t>Ao serviço convocados </a:t>
            </a:r>
          </a:p>
          <a:p>
            <a:r>
              <a:rPr lang="pt-BR" dirty="0"/>
              <a:t>Por Jesus; </a:t>
            </a:r>
          </a:p>
        </p:txBody>
      </p:sp>
    </p:spTree>
    <p:extLst>
      <p:ext uri="{BB962C8B-B14F-4D97-AF65-F5344CB8AC3E}">
        <p14:creationId xmlns:p14="http://schemas.microsoft.com/office/powerpoint/2010/main" val="2859522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CRISTO, UM NOVO MUNDO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8911931-1FBA-4512-88FA-6A500581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é nunca derrotado </a:t>
            </a:r>
          </a:p>
          <a:p>
            <a:r>
              <a:rPr lang="pt-BR" dirty="0"/>
              <a:t>Quem por Cristo está lutando. </a:t>
            </a:r>
          </a:p>
          <a:p>
            <a:r>
              <a:rPr lang="pt-BR" dirty="0"/>
              <a:t>De pé! Todos venceremos</a:t>
            </a:r>
          </a:p>
          <a:p>
            <a:r>
              <a:rPr lang="pt-BR" dirty="0"/>
              <a:t>No poder da cruz!</a:t>
            </a:r>
          </a:p>
        </p:txBody>
      </p:sp>
    </p:spTree>
    <p:extLst>
      <p:ext uri="{BB962C8B-B14F-4D97-AF65-F5344CB8AC3E}">
        <p14:creationId xmlns:p14="http://schemas.microsoft.com/office/powerpoint/2010/main" val="536387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182</Words>
  <Application>Microsoft Office PowerPoint</Application>
  <PresentationFormat>Apresentação na tela (16:9)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 CRISTO, UM NOVO MUNDO</vt:lpstr>
      <vt:lpstr>COM CRISTO, UM NOVO MUNDO</vt:lpstr>
      <vt:lpstr>COM CRISTO, UM NOVO MUNDO</vt:lpstr>
      <vt:lpstr>COM CRISTO, UM NOVO MUNDO</vt:lpstr>
      <vt:lpstr>COM CRISTO, UM NOVO MUNDO</vt:lpstr>
      <vt:lpstr>COM CRISTO, UM NOVO MUNDO</vt:lpstr>
      <vt:lpstr>COM CRISTO, UM NOVO MUNDO</vt:lpstr>
      <vt:lpstr>COM CRISTO, UM NOVO MUNDO</vt:lpstr>
      <vt:lpstr>COM CRISTO, UM NOVO MUNDO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2019-06-12T22:23:59Z</dcterms:modified>
</cp:coreProperties>
</file>

<file path=docProps/thumbnail.jpeg>
</file>